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256" r:id="rId2"/>
    <p:sldId id="259" r:id="rId3"/>
    <p:sldId id="283" r:id="rId4"/>
    <p:sldId id="284" r:id="rId5"/>
    <p:sldId id="257" r:id="rId6"/>
    <p:sldId id="258" r:id="rId7"/>
    <p:sldId id="260" r:id="rId8"/>
    <p:sldId id="266" r:id="rId9"/>
    <p:sldId id="261" r:id="rId10"/>
    <p:sldId id="262" r:id="rId11"/>
    <p:sldId id="265" r:id="rId12"/>
    <p:sldId id="263" r:id="rId13"/>
    <p:sldId id="264" r:id="rId14"/>
    <p:sldId id="267" r:id="rId15"/>
    <p:sldId id="268" r:id="rId16"/>
    <p:sldId id="269" r:id="rId17"/>
    <p:sldId id="286" r:id="rId18"/>
    <p:sldId id="285" r:id="rId19"/>
    <p:sldId id="270" r:id="rId20"/>
    <p:sldId id="271" r:id="rId21"/>
    <p:sldId id="291" r:id="rId22"/>
    <p:sldId id="272" r:id="rId23"/>
    <p:sldId id="273" r:id="rId24"/>
    <p:sldId id="290" r:id="rId25"/>
    <p:sldId id="274" r:id="rId26"/>
    <p:sldId id="275" r:id="rId27"/>
    <p:sldId id="280" r:id="rId28"/>
    <p:sldId id="292" r:id="rId29"/>
    <p:sldId id="289" r:id="rId30"/>
    <p:sldId id="288" r:id="rId31"/>
    <p:sldId id="278" r:id="rId32"/>
    <p:sldId id="281" r:id="rId33"/>
    <p:sldId id="282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599" autoAdjust="0"/>
  </p:normalViewPr>
  <p:slideViewPr>
    <p:cSldViewPr>
      <p:cViewPr varScale="1">
        <p:scale>
          <a:sx n="78" d="100"/>
          <a:sy n="78" d="100"/>
        </p:scale>
        <p:origin x="-2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8704B-BB55-45AE-AB8A-3606D18C025D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FCAB4-CD14-4154-9D81-A974D13668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AD0555F-4B09-4DCF-B444-4C5326B60D0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00A91EC-5069-43D4-B1B0-70DF93E18F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4000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!!!Festival\__Temp\631583\&#1055;&#1088;&#1086;&#1077;&#1082;&#1090;%20%20%20&#171;&#1044;&#1077;&#1085;&#1100;%20&#1084;&#1072;&#1090;&#1077;&#1088;&#1080;&#187;%20&#1074;%20&#1089;&#1090;&#1072;&#1088;&#1096;&#1077;&#1081;%20&#1075;&#1088;&#1091;&#1087;&#1087;&#1077;\&#1055;&#1088;&#1080;&#1083;&#1086;&#1078;&#1077;&#1085;&#1080;&#1077;%20&#8470;2\2%20&#1052;&#1072;&#1084;&#1072;%20+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268760"/>
            <a:ext cx="7772400" cy="3096344"/>
          </a:xfrm>
        </p:spPr>
        <p:txBody>
          <a:bodyPr>
            <a:noAutofit/>
          </a:bodyPr>
          <a:lstStyle/>
          <a:p>
            <a:pPr algn="ctr"/>
            <a:r>
              <a:rPr lang="ru-RU" sz="7200" i="1" dirty="0" smtClean="0">
                <a:solidFill>
                  <a:srgbClr val="7030A0"/>
                </a:solidFill>
              </a:rPr>
              <a:t>Мама – главное слово в жизни моей!</a:t>
            </a:r>
            <a:endParaRPr lang="ru-RU" sz="7200" i="1" dirty="0">
              <a:solidFill>
                <a:srgbClr val="7030A0"/>
              </a:solidFill>
            </a:endParaRPr>
          </a:p>
        </p:txBody>
      </p:sp>
      <p:pic>
        <p:nvPicPr>
          <p:cNvPr id="3" name="2 Мама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3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77686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70485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632847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548680"/>
            <a:ext cx="5616624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764704"/>
            <a:ext cx="619268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548680"/>
            <a:ext cx="511256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741682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71500"/>
            <a:ext cx="6696744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63284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799288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792088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1787" y="458787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63284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704855" cy="547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620688"/>
            <a:ext cx="7632847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806489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848871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776863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7704856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70485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476672"/>
            <a:ext cx="784887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704855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08720"/>
            <a:ext cx="655272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632847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32" y="980728"/>
            <a:ext cx="907235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Автор клипа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Табаева Рашида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Рафиковна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музыкальный руководитель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МБДОУ №27 «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Рябинушка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 ,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 Елабуга.</a:t>
            </a:r>
          </a:p>
          <a:p>
            <a:pPr algn="ctr"/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77686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776864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748883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548680"/>
            <a:ext cx="784887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792088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764704"/>
            <a:ext cx="7776864" cy="547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267</TotalTime>
  <Words>26</Words>
  <Application>Microsoft Office PowerPoint</Application>
  <PresentationFormat>Экран (4:3)</PresentationFormat>
  <Paragraphs>4</Paragraphs>
  <Slides>33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Мама – главное слово в жизни моей!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Мама – главное слово в жизни моей!</dc:title>
  <dc:creator>vaio</dc:creator>
  <cp:lastModifiedBy>Tata</cp:lastModifiedBy>
  <cp:revision>30</cp:revision>
  <dcterms:created xsi:type="dcterms:W3CDTF">2012-10-22T14:00:12Z</dcterms:created>
  <dcterms:modified xsi:type="dcterms:W3CDTF">2013-02-28T19:46:04Z</dcterms:modified>
</cp:coreProperties>
</file>